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2" r:id="rId2"/>
    <p:sldId id="273" r:id="rId3"/>
    <p:sldId id="274" r:id="rId4"/>
    <p:sldId id="275" r:id="rId5"/>
    <p:sldId id="276" r:id="rId6"/>
    <p:sldId id="271" r:id="rId7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0000"/>
    <a:srgbClr val="7030A0"/>
    <a:srgbClr val="FFC000"/>
    <a:srgbClr val="70AD47"/>
    <a:srgbClr val="4472C4"/>
    <a:srgbClr val="44546A"/>
    <a:srgbClr val="009833"/>
    <a:srgbClr val="EC1C24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0657" autoAdjust="0"/>
  </p:normalViewPr>
  <p:slideViewPr>
    <p:cSldViewPr snapToGrid="0">
      <p:cViewPr varScale="1">
        <p:scale>
          <a:sx n="65" d="100"/>
          <a:sy n="65" d="100"/>
        </p:scale>
        <p:origin x="9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DE6DBD2-BC70-45E5-BED4-519AFD9CF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CC1FE9-7881-4060-AAE1-CDA939ABB5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9047A-2D84-40D5-B7CF-68425713F97B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396E7C-81DC-408D-891C-75E333694D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220A73-F683-403D-80E6-0133C2D1E0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1BC5-442D-49F6-8CE2-F659BBA95D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02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044E5-1C6B-4F2B-8B1B-AE0F86126AB7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D0974-A42C-4095-8054-EB7607485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3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352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98C21F-3C51-402F-90A0-3B0176F7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CAE7E-254E-4D87-99AA-786158D08560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5AD99-1A5F-47D7-AC3A-351877D1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238DA1-C3A0-4816-A0CA-A04F0EAC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7A687-9862-4C9F-802A-8899AAA8C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1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22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5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91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33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6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93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3526" cy="68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3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 perro&#10;&#10;Descripción generada automáticamente con confianza me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19" y="6021970"/>
            <a:ext cx="184023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de un perro&#10;&#10;Descripción generada automáticamente con confianza me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15" y="5998820"/>
            <a:ext cx="1840230" cy="647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597AEE-E6BF-4FE9-B96D-41E438241809}"/>
              </a:ext>
            </a:extLst>
          </p:cNvPr>
          <p:cNvSpPr txBox="1"/>
          <p:nvPr/>
        </p:nvSpPr>
        <p:spPr>
          <a:xfrm>
            <a:off x="2644877" y="1032388"/>
            <a:ext cx="690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Black" panose="020B0A04020102020204" pitchFamily="34" charset="0"/>
              </a:rPr>
              <a:t>INFORME DE SATISFCCION  I SEMESTRE AÑO 2023</a:t>
            </a:r>
            <a:endParaRPr lang="es-CO" b="1" dirty="0"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1B5302-3D5A-8C85-B092-F2F4411B6804}"/>
              </a:ext>
            </a:extLst>
          </p:cNvPr>
          <p:cNvSpPr txBox="1"/>
          <p:nvPr/>
        </p:nvSpPr>
        <p:spPr>
          <a:xfrm>
            <a:off x="852947" y="1925489"/>
            <a:ext cx="10486103" cy="275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la percepción de la calidad en la prestación de los servicios que tienen nuestros usuarios externos en todo el proceso de atención y por los servicios ofrecidos.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CONSOLIDADO I SEMESTRE 2023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apartado se da a conocer los resultados de las encuestas de satisfacción que se llevaron a cabo en el I semestre  a los usuarios externos de la Unidad de Salud De Ibagué USI ESE.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180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de un perro&#10;&#10;Descripción generada automáticamente con confianza me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15" y="5998820"/>
            <a:ext cx="1840230" cy="647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8B9CCF1-BD20-62BF-B273-5E88EA3893F3}"/>
              </a:ext>
            </a:extLst>
          </p:cNvPr>
          <p:cNvSpPr txBox="1"/>
          <p:nvPr/>
        </p:nvSpPr>
        <p:spPr>
          <a:xfrm>
            <a:off x="1102442" y="539616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INDICADORES </a:t>
            </a:r>
          </a:p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Porcentaje de satisfacción global de los usuarios.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1FCD27-E27E-A009-8EA2-D79EC3B5819A}"/>
              </a:ext>
            </a:extLst>
          </p:cNvPr>
          <p:cNvSpPr txBox="1"/>
          <p:nvPr/>
        </p:nvSpPr>
        <p:spPr>
          <a:xfrm>
            <a:off x="1102442" y="1766952"/>
            <a:ext cx="9472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CONSOLIDADO I SEMESTRE DE SATISFACCIÓN GLOBAL PORCENTUAL 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FA894E-B345-2898-E3B9-C84711E12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64" y="2329183"/>
            <a:ext cx="7152967" cy="347673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5BF0DC0-9365-CF0F-A305-7FF7F088B217}"/>
              </a:ext>
            </a:extLst>
          </p:cNvPr>
          <p:cNvSpPr txBox="1"/>
          <p:nvPr/>
        </p:nvSpPr>
        <p:spPr>
          <a:xfrm>
            <a:off x="9527458" y="4454013"/>
            <a:ext cx="17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GRAFICO 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923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1202135-C2A9-9A1D-B19A-91D68AEEEB2A}"/>
              </a:ext>
            </a:extLst>
          </p:cNvPr>
          <p:cNvSpPr txBox="1"/>
          <p:nvPr/>
        </p:nvSpPr>
        <p:spPr>
          <a:xfrm>
            <a:off x="1578077" y="855406"/>
            <a:ext cx="9114504" cy="155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grafico No 1 podemos evidenciar que en el I semestre del año 2023se obtuvo un 99 % de satisfacción global, con un porcentaje de 72% de respuestas que califican como  muy buena los servicios ofrecidos, con un 27% califican como buena, con un 1% lo califican con regular los servicios en la Unidad de salud de Ibagué USI ESE.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69B72-FA64-BE1C-63BF-DDD85CC2F402}"/>
              </a:ext>
            </a:extLst>
          </p:cNvPr>
          <p:cNvSpPr txBox="1"/>
          <p:nvPr/>
        </p:nvSpPr>
        <p:spPr>
          <a:xfrm>
            <a:off x="3046771" y="2533982"/>
            <a:ext cx="6098458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CONSOLIDADO ENCUESTA DE SATISFACCIÓN E INSATISFACCIÓN GLOBAL </a:t>
            </a:r>
            <a:r>
              <a:rPr lang="es-ES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SEMESTRE </a:t>
            </a:r>
            <a:r>
              <a:rPr lang="es-E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7AAA1E7-AC67-455A-6842-B8EF2188B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25920"/>
              </p:ext>
            </p:extLst>
          </p:nvPr>
        </p:nvGraphicFramePr>
        <p:xfrm>
          <a:off x="1578078" y="3619832"/>
          <a:ext cx="8967020" cy="1323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565">
                  <a:extLst>
                    <a:ext uri="{9D8B030D-6E8A-4147-A177-3AD203B41FA5}">
                      <a16:colId xmlns:a16="http://schemas.microsoft.com/office/drawing/2014/main" val="3743346924"/>
                    </a:ext>
                  </a:extLst>
                </a:gridCol>
                <a:gridCol w="1793614">
                  <a:extLst>
                    <a:ext uri="{9D8B030D-6E8A-4147-A177-3AD203B41FA5}">
                      <a16:colId xmlns:a16="http://schemas.microsoft.com/office/drawing/2014/main" val="1660751506"/>
                    </a:ext>
                  </a:extLst>
                </a:gridCol>
                <a:gridCol w="1717502">
                  <a:extLst>
                    <a:ext uri="{9D8B030D-6E8A-4147-A177-3AD203B41FA5}">
                      <a16:colId xmlns:a16="http://schemas.microsoft.com/office/drawing/2014/main" val="2932290864"/>
                    </a:ext>
                  </a:extLst>
                </a:gridCol>
                <a:gridCol w="1869725">
                  <a:extLst>
                    <a:ext uri="{9D8B030D-6E8A-4147-A177-3AD203B41FA5}">
                      <a16:colId xmlns:a16="http://schemas.microsoft.com/office/drawing/2014/main" val="3245161128"/>
                    </a:ext>
                  </a:extLst>
                </a:gridCol>
                <a:gridCol w="1793614">
                  <a:extLst>
                    <a:ext uri="{9D8B030D-6E8A-4147-A177-3AD203B41FA5}">
                      <a16:colId xmlns:a16="http://schemas.microsoft.com/office/drawing/2014/main" val="134630447"/>
                    </a:ext>
                  </a:extLst>
                </a:gridCol>
              </a:tblGrid>
              <a:tr h="513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SEMESTRE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ENCUESTAS APLICADAS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SATISFACCION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INSATISFACCION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NO SABE NO RESPONDE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329605"/>
                  </a:ext>
                </a:extLst>
              </a:tr>
              <a:tr h="404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 2023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40751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40271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34845"/>
                  </a:ext>
                </a:extLst>
              </a:tr>
              <a:tr h="404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Porcentaje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99%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1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5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FE0E55-5EBB-CF02-1CD6-9789565EDBC0}"/>
              </a:ext>
            </a:extLst>
          </p:cNvPr>
          <p:cNvSpPr txBox="1"/>
          <p:nvPr/>
        </p:nvSpPr>
        <p:spPr>
          <a:xfrm>
            <a:off x="988142" y="1997839"/>
            <a:ext cx="94979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SUGERENCIAS, AGRADECIMIENTOS Y FELICITACIONES</a:t>
            </a:r>
          </a:p>
          <a:p>
            <a:pPr algn="ctr"/>
            <a:endParaRPr lang="es-ES" b="1" dirty="0"/>
          </a:p>
          <a:p>
            <a:r>
              <a:rPr lang="es-ES" dirty="0"/>
              <a:t> Por medio del espacio voluntario para las manifestaciones de sugerencias, agradecimientos y felicitaciones presentadas por los usuarios se presentaron:</a:t>
            </a:r>
          </a:p>
          <a:p>
            <a:r>
              <a:rPr lang="es-ES" dirty="0"/>
              <a:t> ✓ “Excelente super bien gracias a Dios” </a:t>
            </a:r>
          </a:p>
          <a:p>
            <a:r>
              <a:rPr lang="es-ES" dirty="0"/>
              <a:t>✓ “Buenos servicios las pocas veces que la ha utilizado” </a:t>
            </a:r>
          </a:p>
          <a:p>
            <a:r>
              <a:rPr lang="es-ES" dirty="0"/>
              <a:t>✓ “Excelente servicios”</a:t>
            </a:r>
          </a:p>
          <a:p>
            <a:r>
              <a:rPr lang="es-ES" dirty="0"/>
              <a:t> ✓ “Buen servicio a pesar de utilizar pocos los servicios” </a:t>
            </a:r>
          </a:p>
          <a:p>
            <a:r>
              <a:rPr lang="es-ES" dirty="0"/>
              <a:t>Por otra parte, entre los comentarios se sugerencias se presenta: </a:t>
            </a:r>
          </a:p>
          <a:p>
            <a:r>
              <a:rPr lang="es-ES" dirty="0"/>
              <a:t>✓ “Mucha demora en la asignación de las citas”</a:t>
            </a:r>
          </a:p>
          <a:p>
            <a:r>
              <a:rPr lang="es-ES" dirty="0"/>
              <a:t> ✓ “Buen servicio por parte la USI, pero nunca me puedo comunicar para pedir citas”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737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9" y="-428991"/>
            <a:ext cx="5233182" cy="49189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87A06E-91D0-4B20-B5D2-9B57A4B048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910" y="4069135"/>
            <a:ext cx="11204812" cy="5946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7200" b="1" dirty="0">
                <a:solidFill>
                  <a:srgbClr val="0070C0"/>
                </a:solidFill>
                <a:latin typeface="Arial Narrow" panose="020B0606020202030204" pitchFamily="34" charset="0"/>
              </a:rPr>
              <a:t>¡MUCHAS GRACIAS!</a:t>
            </a:r>
            <a:endParaRPr lang="es-CO" sz="7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 dibujo de un perro&#10;&#10;Descripción generada automáticamente con confianza me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23" y="1287923"/>
            <a:ext cx="3100014" cy="1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6967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5780</TotalTime>
  <Words>312</Words>
  <Application>Microsoft Office PowerPoint</Application>
  <PresentationFormat>Panorámica</PresentationFormat>
  <Paragraphs>36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Verdana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CABILDOS</dc:title>
  <dc:creator>Daniel Pineda</dc:creator>
  <cp:lastModifiedBy>CENTRAL CITAS 1 HSF</cp:lastModifiedBy>
  <cp:revision>354</cp:revision>
  <cp:lastPrinted>2020-12-29T05:21:39Z</cp:lastPrinted>
  <dcterms:created xsi:type="dcterms:W3CDTF">2020-01-15T19:42:43Z</dcterms:created>
  <dcterms:modified xsi:type="dcterms:W3CDTF">2023-08-29T14:28:55Z</dcterms:modified>
</cp:coreProperties>
</file>